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6"/>
  </p:notesMasterIdLst>
  <p:handoutMasterIdLst>
    <p:handoutMasterId r:id="rId127"/>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7309" r:id="rId108"/>
    <p:sldId id="2147478834" r:id="rId109"/>
    <p:sldId id="2147478843" r:id="rId110"/>
    <p:sldId id="2076138367" r:id="rId111"/>
    <p:sldId id="2076136687" r:id="rId112"/>
    <p:sldId id="2147477283" r:id="rId113"/>
    <p:sldId id="2147478833" r:id="rId114"/>
    <p:sldId id="2147478844" r:id="rId115"/>
    <p:sldId id="2076138586" r:id="rId116"/>
    <p:sldId id="2076138532" r:id="rId117"/>
    <p:sldId id="2147477285" r:id="rId118"/>
    <p:sldId id="2147477384" r:id="rId119"/>
    <p:sldId id="2076138374" r:id="rId120"/>
    <p:sldId id="2147477287" r:id="rId121"/>
    <p:sldId id="2147477315" r:id="rId122"/>
    <p:sldId id="2147477254" r:id="rId123"/>
    <p:sldId id="2147477325" r:id="rId124"/>
    <p:sldId id="2147477377" r:id="rId125"/>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46" dt="2023-05-01T15:32:44.0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71" d="100"/>
          <a:sy n="71" d="100"/>
        </p:scale>
        <p:origin x="43" y="67"/>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commentAuthors" Target="commentAuthor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5/10/relationships/revisionInfo" Target="revisionInfo.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presProps" Target="pres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viewProps" Target="viewProps.xml"/><Relationship Id="rId135" Type="http://schemas.microsoft.com/office/2018/10/relationships/authors" Target="authors.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heme" Target="theme/theme1.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notesMaster" Target="notesMasters/notes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ableStyles" Target="tableStyle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5-02T22:51:44.362" v="1750" actId="20577"/>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3-15T10:32:36.243" v="6" actId="729"/>
        <pc:sldMkLst>
          <pc:docMk/>
          <pc:sldMk cId="1347014641" sldId="2147470375"/>
        </pc:sldMkLst>
      </pc:sldChg>
      <pc:sldChg chg="mod modShow">
        <pc:chgData name="Bob Ward" userId="6da7c2dd-8e2e-469f-a216-c384312e2a2d" providerId="ADAL" clId="{7F9623DB-EC89-4240-9A39-91F19B0ECAC2}" dt="2023-03-15T10:32:41.589" v="7"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3-15T08:15:52.706" v="0"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3-15T08:16:21.034" v="4"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3-15T08:16:11.768" v="3"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mod modShow">
        <pc:chgData name="Bob Ward" userId="6da7c2dd-8e2e-469f-a216-c384312e2a2d" providerId="ADAL" clId="{7F9623DB-EC89-4240-9A39-91F19B0ECAC2}" dt="2023-05-02T22:51:44.362" v="1750" actId="2057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3-15T08:16:09.590" v="2" actId="729"/>
        <pc:sldMkLst>
          <pc:docMk/>
          <pc:sldMk cId="2014530689" sldId="2147478849"/>
        </pc:sldMkLst>
      </pc:sldChg>
      <pc:sldChg chg="addSp modSp mod">
        <pc:chgData name="Bob Ward" userId="6da7c2dd-8e2e-469f-a216-c384312e2a2d" providerId="ADAL" clId="{7F9623DB-EC89-4240-9A39-91F19B0ECAC2}" dt="2023-04-24T17:52:55.102" v="1655" actId="20577"/>
        <pc:sldMkLst>
          <pc:docMk/>
          <pc:sldMk cId="2972865205" sldId="2147478872"/>
        </pc:sldMkLst>
        <pc:spChg chg="mod">
          <ac:chgData name="Bob Ward" userId="6da7c2dd-8e2e-469f-a216-c384312e2a2d" providerId="ADAL" clId="{7F9623DB-EC89-4240-9A39-91F19B0ECAC2}" dt="2023-04-24T17:52:55.102" v="1655"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4-24T01:41:27.994" v="1374" actId="1076"/>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5/2/2023 5:51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5/2/2023 5:51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5/2/2023 5:51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5/2/2023 5:51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0.png"/><Relationship Id="rId4" Type="http://schemas.openxmlformats.org/officeDocument/2006/relationships/notesSlide" Target="../notesSlides/notesSlide79.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83.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10.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13.png"/><Relationship Id="rId17" Type="http://schemas.openxmlformats.org/officeDocument/2006/relationships/image" Target="../media/image216.svg"/><Relationship Id="rId2" Type="http://schemas.openxmlformats.org/officeDocument/2006/relationships/notesSlide" Target="../notesSlides/notesSlide88.xml"/><Relationship Id="rId16" Type="http://schemas.openxmlformats.org/officeDocument/2006/relationships/image" Target="../media/image215.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14.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hyperlink" Target="https://es.wikipedia.org/wiki/Apple" TargetMode="External"/><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6.png"/><Relationship Id="rId2" Type="http://schemas.openxmlformats.org/officeDocument/2006/relationships/notesSlide" Target="../notesSlides/notesSlide90.xml"/><Relationship Id="rId1" Type="http://schemas.openxmlformats.org/officeDocument/2006/relationships/slideLayout" Target="../slideLayouts/slideLayout6.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5" Type="http://schemas.openxmlformats.org/officeDocument/2006/relationships/hyperlink" Target="http://pngimg.com/download/26986" TargetMode="External"/><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5.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2.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svg"/><Relationship Id="rId18" Type="http://schemas.openxmlformats.org/officeDocument/2006/relationships/image" Target="../media/image59.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5.png"/><Relationship Id="rId17" Type="http://schemas.openxmlformats.org/officeDocument/2006/relationships/image" Target="../media/image58.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0.svg"/><Relationship Id="rId4" Type="http://schemas.openxmlformats.org/officeDocument/2006/relationships/image" Target="../media/image9.svg"/><Relationship Id="rId9" Type="http://schemas.openxmlformats.org/officeDocument/2006/relationships/image" Target="../media/image54.png"/><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4.png"/><Relationship Id="rId4" Type="http://schemas.openxmlformats.org/officeDocument/2006/relationships/image" Target="../media/image9.svg"/><Relationship Id="rId9" Type="http://schemas.openxmlformats.org/officeDocument/2006/relationships/image" Target="../media/image5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7.svg"/><Relationship Id="rId2" Type="http://schemas.openxmlformats.org/officeDocument/2006/relationships/notesSlide" Target="../notesSlides/notesSlide25.xml"/><Relationship Id="rId16"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6.png"/><Relationship Id="rId5" Type="http://schemas.openxmlformats.org/officeDocument/2006/relationships/image" Target="../media/image30.png"/><Relationship Id="rId15" Type="http://schemas.openxmlformats.org/officeDocument/2006/relationships/image" Target="../media/image68.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slide" Target="slide103.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png"/><Relationship Id="rId12" Type="http://schemas.openxmlformats.org/officeDocument/2006/relationships/image" Target="../media/image86.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4.svg"/><Relationship Id="rId11" Type="http://schemas.openxmlformats.org/officeDocument/2006/relationships/image" Target="../media/image85.png"/><Relationship Id="rId5" Type="http://schemas.openxmlformats.org/officeDocument/2006/relationships/image" Target="../media/image83.png"/><Relationship Id="rId15" Type="http://schemas.openxmlformats.org/officeDocument/2006/relationships/image" Target="../media/image89.svg"/><Relationship Id="rId10" Type="http://schemas.openxmlformats.org/officeDocument/2006/relationships/image" Target="../media/image10.png"/><Relationship Id="rId4" Type="http://schemas.openxmlformats.org/officeDocument/2006/relationships/image" Target="../media/image82.png"/><Relationship Id="rId9" Type="http://schemas.openxmlformats.org/officeDocument/2006/relationships/image" Target="../media/image57.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3.png"/><Relationship Id="rId3" Type="http://schemas.openxmlformats.org/officeDocument/2006/relationships/image" Target="../media/image91.png"/><Relationship Id="rId7" Type="http://schemas.openxmlformats.org/officeDocument/2006/relationships/image" Target="../media/image27.svg"/><Relationship Id="rId12" Type="http://schemas.openxmlformats.org/officeDocument/2006/relationships/image" Target="../media/image97.svg"/><Relationship Id="rId2" Type="http://schemas.openxmlformats.org/officeDocument/2006/relationships/notesSlide" Target="../notesSlides/notesSlide28.xml"/><Relationship Id="rId16" Type="http://schemas.openxmlformats.org/officeDocument/2006/relationships/image" Target="../media/image99.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6.png"/><Relationship Id="rId5" Type="http://schemas.openxmlformats.org/officeDocument/2006/relationships/image" Target="../media/image93.emf"/><Relationship Id="rId15" Type="http://schemas.openxmlformats.org/officeDocument/2006/relationships/image" Target="../media/image98.png"/><Relationship Id="rId10" Type="http://schemas.openxmlformats.org/officeDocument/2006/relationships/image" Target="../media/image95.svg"/><Relationship Id="rId4" Type="http://schemas.openxmlformats.org/officeDocument/2006/relationships/image" Target="../media/image92.svg"/><Relationship Id="rId9" Type="http://schemas.openxmlformats.org/officeDocument/2006/relationships/image" Target="../media/image94.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2.svg"/><Relationship Id="rId5" Type="http://schemas.openxmlformats.org/officeDocument/2006/relationships/image" Target="../media/image53.png"/><Relationship Id="rId10" Type="http://schemas.openxmlformats.org/officeDocument/2006/relationships/image" Target="../media/image101.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10.png"/><Relationship Id="rId5" Type="http://schemas.openxmlformats.org/officeDocument/2006/relationships/image" Target="../media/image106.svg"/><Relationship Id="rId10" Type="http://schemas.openxmlformats.org/officeDocument/2006/relationships/image" Target="../media/image102.svg"/><Relationship Id="rId4" Type="http://schemas.openxmlformats.org/officeDocument/2006/relationships/image" Target="../media/image105.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3" Type="http://schemas.openxmlformats.org/officeDocument/2006/relationships/image" Target="../media/image108.pn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notesSlide" Target="../notesSlides/notesSlide34.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5.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27.png"/><Relationship Id="rId7"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8.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svg"/><Relationship Id="rId4" Type="http://schemas.openxmlformats.org/officeDocument/2006/relationships/image" Target="../media/image14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2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5.svg"/><Relationship Id="rId11" Type="http://schemas.openxmlformats.org/officeDocument/2006/relationships/image" Target="../media/image150.jpeg"/><Relationship Id="rId5" Type="http://schemas.openxmlformats.org/officeDocument/2006/relationships/image" Target="../media/image144.png"/><Relationship Id="rId10" Type="http://schemas.openxmlformats.org/officeDocument/2006/relationships/image" Target="../media/image149.svg"/><Relationship Id="rId4" Type="http://schemas.openxmlformats.org/officeDocument/2006/relationships/image" Target="../media/image23.svg"/><Relationship Id="rId9" Type="http://schemas.openxmlformats.org/officeDocument/2006/relationships/image" Target="../media/image14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53.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5.sv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8.svg"/><Relationship Id="rId12" Type="http://schemas.openxmlformats.org/officeDocument/2006/relationships/image" Target="../media/image163.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hyperlink" Target="https://www.microsoft.com/en-us/sql-server/sql-server-2022" TargetMode="External"/><Relationship Id="rId15" Type="http://schemas.openxmlformats.org/officeDocument/2006/relationships/image" Target="../media/image166.svg"/><Relationship Id="rId10" Type="http://schemas.openxmlformats.org/officeDocument/2006/relationships/image" Target="../media/image161.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0.svg"/><Relationship Id="rId14" Type="http://schemas.openxmlformats.org/officeDocument/2006/relationships/image" Target="../media/image16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8.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47.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jpeg"/><Relationship Id="rId2"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6.png"/><Relationship Id="rId5" Type="http://schemas.openxmlformats.org/officeDocument/2006/relationships/image" Target="../media/image172.png"/><Relationship Id="rId10" Type="http://schemas.openxmlformats.org/officeDocument/2006/relationships/image" Target="../media/image23.svg"/><Relationship Id="rId4" Type="http://schemas.openxmlformats.org/officeDocument/2006/relationships/image" Target="../media/image171.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8.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8.png"/><Relationship Id="rId11" Type="http://schemas.openxmlformats.org/officeDocument/2006/relationships/image" Target="../media/image183.jpeg"/><Relationship Id="rId5" Type="http://schemas.openxmlformats.org/officeDocument/2006/relationships/image" Target="../media/image177.png"/><Relationship Id="rId10" Type="http://schemas.openxmlformats.org/officeDocument/2006/relationships/image" Target="../media/image182.jpeg"/><Relationship Id="rId4" Type="http://schemas.openxmlformats.org/officeDocument/2006/relationships/image" Target="../media/image9.svg"/><Relationship Id="rId9" Type="http://schemas.openxmlformats.org/officeDocument/2006/relationships/image" Target="../media/image181.jpeg"/><Relationship Id="rId14" Type="http://schemas.openxmlformats.org/officeDocument/2006/relationships/image" Target="../media/image186.png"/></Relationships>
</file>

<file path=ppt/slides/_rels/slide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9.jpeg"/><Relationship Id="rId4" Type="http://schemas.openxmlformats.org/officeDocument/2006/relationships/image" Target="../media/image188.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79.png"/><Relationship Id="rId18"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91.png"/><Relationship Id="rId12" Type="http://schemas.openxmlformats.org/officeDocument/2006/relationships/image" Target="../media/image178.png"/><Relationship Id="rId17" Type="http://schemas.openxmlformats.org/officeDocument/2006/relationships/image" Target="../media/image183.jpeg"/><Relationship Id="rId2" Type="http://schemas.openxmlformats.org/officeDocument/2006/relationships/notesSlide" Target="../notesSlides/notesSlide76.xml"/><Relationship Id="rId16" Type="http://schemas.openxmlformats.org/officeDocument/2006/relationships/image" Target="../media/image182.jpeg"/><Relationship Id="rId20" Type="http://schemas.openxmlformats.org/officeDocument/2006/relationships/image" Target="../media/image186.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77.png"/><Relationship Id="rId5" Type="http://schemas.openxmlformats.org/officeDocument/2006/relationships/image" Target="../media/image190.png"/><Relationship Id="rId15" Type="http://schemas.openxmlformats.org/officeDocument/2006/relationships/image" Target="../media/image181.jpeg"/><Relationship Id="rId10" Type="http://schemas.openxmlformats.org/officeDocument/2006/relationships/image" Target="../media/image23.svg"/><Relationship Id="rId19" Type="http://schemas.openxmlformats.org/officeDocument/2006/relationships/image" Target="../media/image185.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18" Type="http://schemas.openxmlformats.org/officeDocument/2006/relationships/image" Target="../media/image205.svg"/><Relationship Id="rId3" Type="http://schemas.openxmlformats.org/officeDocument/2006/relationships/image" Target="../media/image8.png"/><Relationship Id="rId21" Type="http://schemas.openxmlformats.org/officeDocument/2006/relationships/image" Target="../media/image208.png"/><Relationship Id="rId7" Type="http://schemas.openxmlformats.org/officeDocument/2006/relationships/image" Target="../media/image194.png"/><Relationship Id="rId12" Type="http://schemas.openxmlformats.org/officeDocument/2006/relationships/image" Target="../media/image199.svg"/><Relationship Id="rId17" Type="http://schemas.openxmlformats.org/officeDocument/2006/relationships/image" Target="../media/image204.png"/><Relationship Id="rId2" Type="http://schemas.openxmlformats.org/officeDocument/2006/relationships/notesSlide" Target="../notesSlides/notesSlide77.xml"/><Relationship Id="rId16" Type="http://schemas.openxmlformats.org/officeDocument/2006/relationships/image" Target="../media/image203.svg"/><Relationship Id="rId20" Type="http://schemas.openxmlformats.org/officeDocument/2006/relationships/image" Target="../media/image207.svg"/><Relationship Id="rId1" Type="http://schemas.openxmlformats.org/officeDocument/2006/relationships/slideLayout" Target="../slideLayouts/slideLayout6.xml"/><Relationship Id="rId6" Type="http://schemas.openxmlformats.org/officeDocument/2006/relationships/image" Target="../media/image193.svg"/><Relationship Id="rId11" Type="http://schemas.openxmlformats.org/officeDocument/2006/relationships/image" Target="../media/image198.png"/><Relationship Id="rId5" Type="http://schemas.openxmlformats.org/officeDocument/2006/relationships/image" Target="../media/image88.png"/><Relationship Id="rId15" Type="http://schemas.openxmlformats.org/officeDocument/2006/relationships/image" Target="../media/image202.png"/><Relationship Id="rId10" Type="http://schemas.openxmlformats.org/officeDocument/2006/relationships/image" Target="../media/image197.svg"/><Relationship Id="rId19" Type="http://schemas.openxmlformats.org/officeDocument/2006/relationships/image" Target="../media/image206.png"/><Relationship Id="rId4" Type="http://schemas.openxmlformats.org/officeDocument/2006/relationships/image" Target="../media/image9.svg"/><Relationship Id="rId9" Type="http://schemas.openxmlformats.org/officeDocument/2006/relationships/image" Target="../media/image196.png"/><Relationship Id="rId14" Type="http://schemas.openxmlformats.org/officeDocument/2006/relationships/image" Target="../media/image201.svg"/><Relationship Id="rId22" Type="http://schemas.openxmlformats.org/officeDocument/2006/relationships/image" Target="../media/image209.svg"/></Relationships>
</file>

<file path=ppt/slides/_rels/slide99.xml.rels><?xml version="1.0" encoding="UTF-8" standalone="yes"?>
<Relationships xmlns="http://schemas.openxmlformats.org/package/2006/relationships"><Relationship Id="rId8" Type="http://schemas.openxmlformats.org/officeDocument/2006/relationships/image" Target="../media/image182.jpeg"/><Relationship Id="rId3" Type="http://schemas.openxmlformats.org/officeDocument/2006/relationships/image" Target="../media/image8.png"/><Relationship Id="rId7" Type="http://schemas.openxmlformats.org/officeDocument/2006/relationships/image" Target="../media/image181.jpeg"/><Relationship Id="rId12" Type="http://schemas.openxmlformats.org/officeDocument/2006/relationships/image" Target="../media/image186.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18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 and patching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technically but is it protected? Depends on the storage</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8102112" y="6195804"/>
            <a:ext cx="423056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2173</TotalTime>
  <Words>11258</Words>
  <Application>Microsoft Office PowerPoint</Application>
  <PresentationFormat>Widescreen</PresentationFormat>
  <Paragraphs>1854</Paragraphs>
  <Slides>116</Slides>
  <Notes>93</Notes>
  <HiddenSlides>6</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116</vt:i4>
      </vt:variant>
    </vt:vector>
  </HeadingPairs>
  <TitlesOfParts>
    <vt:vector size="132"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2023-05-02T22:51:49Z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